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the air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Alfred Marshall on industrial clusters, 1890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Europe’s best generation yet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European VC is running at an $88B annual 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Europe’s VC-backed companies are worth $4.5 trillion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Europe’s newest startup generations are building value faster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Europe has over 50 companies worth $10B or more, 16 of them in the 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capital gap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Europe’s funding gap with the US widens at the scaleup stage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At similar funding levels, Europe matches US unicorn creation rates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majority of scaleup capital is coming from overseas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Europe’s pension and insurance capital barely reaches VC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1% allocation could lift scaleup capital by about 50%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in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of England’s VC-backed companies are worth $72.7B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North’s startup ecosystem is worth more than Italy’s or Norway’s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is part of New Palo Alto, the leading tech ecosystem after the Bay Area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hubs across the North are worth $36B together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has built well-known tech companies since the 1980s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North’s scaleups are spread across all three regions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North’s companies keep producing new founders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VC investment into the North peaked in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London investors supply the most capital at every stage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organisations behind North of England startups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28% of the North’s deep tech startups have had a grant, and 80% of those are VC-backed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Where the North stands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has more university spinouts than Cambridge or Oxford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quarter of the UK’s engineering and manufacturing startups are in the North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Manchester and Sheffield lead the North’s 171 VC-backed university spinouts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produced 18% of the UK’s deep tech spinouts since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has the UK’s second-largest group of defence and dual-use startups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Defence and dual-use value in the North rose 284% since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in the 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Germany and Spain each have a second hub with a third of national VC; the North has 3.7% of the UK’s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has the UK’s second-most startups but ranks fourth for breakouts and scaleups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produces 19.5% of UK GDP but raises 3.7% of its venture capital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15% of the North’s Series A companies raise a Series B, the lowest of England’s regions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North’s median rounds are 29–50% smaller than London’s at every stage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1.1% of the North’s funded startups became $1B companies, against 1.8% in London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North’s startups grew 7.2x in value from 2015 to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Outlook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North has a deep pipeline of startups at every stage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At its share of UK GDP, the North would raise about $4.4B of VC a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Dealroom.co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Relationship Id="rId3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air: Sheffield keynote</dc:title>
  <dc:subject/>
  <dc:creator>Dealroom.co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